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2" r:id="rId12"/>
    <p:sldId id="270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73152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0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2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7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8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5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3FB7-0384-4170-B1F2-7F45897F908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FA49-24A4-4806-9154-CE57ACE9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1656849"/>
          </a:xfrm>
          <a:noFill/>
        </p:spPr>
        <p:txBody>
          <a:bodyPr anchor="ctr"/>
          <a:lstStyle/>
          <a:p>
            <a:r>
              <a:rPr lang="ru-RU" sz="6600" dirty="0" smtClean="0">
                <a:solidFill>
                  <a:schemeClr val="accent4"/>
                </a:solidFill>
                <a:latin typeface="Archangelsk" panose="02000000000000000000" pitchFamily="2" charset="0"/>
              </a:rPr>
              <a:t>Компания «Старт»</a:t>
            </a:r>
            <a:endParaRPr lang="ru-RU" dirty="0">
              <a:solidFill>
                <a:schemeClr val="accent4"/>
              </a:solidFill>
              <a:latin typeface="Archangels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17213"/>
            <a:ext cx="6858000" cy="823921"/>
          </a:xfrm>
        </p:spPr>
        <p:txBody>
          <a:bodyPr vert="horz" anchor="ctr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Производим рекламные спички с 1996 года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27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54711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Дополнительные технологии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Холодное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фольгирование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Срвременное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оборудование позволяет сделать холодное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фольгирование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в одном технологическом цикле с печатью. Такая технология позволяет получать визуальные эффекты, недостижимые при других дополнительных технологиях.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3564">
            <a:off x="4642420" y="3074306"/>
            <a:ext cx="2164376" cy="457884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650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1"/>
            <a:ext cx="6429375" cy="2381836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Дополнительные технологии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3D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лак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Хорошо подходит для небольших по площади элементов. Создаёт тактильное ощущение приподнятости  на нанесённом элементе. Имеет глянцевую структуру.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8147">
            <a:off x="2432888" y="3194686"/>
            <a:ext cx="3547290" cy="20280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77">
            <a:off x="6041705" y="3147650"/>
            <a:ext cx="2599908" cy="38775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2479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429375" cy="34956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Комплектация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Спички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Продукция компании комплектуется спичками и гребёнками импортного и отечественного производства.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Возможно использование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о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19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цветов</a:t>
            </a:r>
            <a:r>
              <a:rPr lang="ru-RU" sz="2400" b="1" i="1" baseline="300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1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спичечной головки для спички длиной 47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мм для спичек в виде коробков и 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10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цветов</a:t>
            </a:r>
            <a:r>
              <a:rPr lang="ru-RU" sz="2400" b="1" i="1" baseline="300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2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спичечной головки для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спички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длиной 43 мм.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86" y="3743325"/>
            <a:ext cx="4705351" cy="31016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545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320039"/>
            <a:ext cx="6210474" cy="2651761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Комплектация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Спички с окрашенной соломкой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Возможна комплектация продукции спичками с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окрашенной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соломкой</a:t>
            </a:r>
            <a:r>
              <a:rPr lang="ru-RU" sz="2400" b="1" baseline="300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3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. Текущие цвета окраски спичечной соломки: чёрный, синий, красный.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87" y="3363007"/>
            <a:ext cx="5143500" cy="32247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821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9" y="251460"/>
            <a:ext cx="6346825" cy="2895600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Комплектация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Гребёнки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Спички в виде книжек комплектуются деревянными и картонными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гребёнками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Цвета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спичечной головки для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гребёнок и окраски тела картонных гребёнок обговариваются предварительно.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548" y="3217294"/>
            <a:ext cx="5516212" cy="3953126"/>
          </a:xfrm>
        </p:spPr>
      </p:pic>
    </p:spTree>
    <p:extLst>
      <p:ext uri="{BB962C8B-B14F-4D97-AF65-F5344CB8AC3E}">
        <p14:creationId xmlns:p14="http://schemas.microsoft.com/office/powerpoint/2010/main" val="35279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253" y="2283736"/>
            <a:ext cx="4701944" cy="49533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69545"/>
            <a:ext cx="6394450" cy="255270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Наряду с традиционными коробками, компания имеет большой опыт по разработке и изготовлению уникальных и эксклюзивных решений для рекламного рынка спичек.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1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703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0222">
            <a:off x="2705100" y="2169714"/>
            <a:ext cx="5588000" cy="3881859"/>
          </a:xfrm>
        </p:spPr>
      </p:pic>
    </p:spTree>
    <p:extLst>
      <p:ext uri="{BB962C8B-B14F-4D97-AF65-F5344CB8AC3E}">
        <p14:creationId xmlns:p14="http://schemas.microsoft.com/office/powerpoint/2010/main" val="18161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1941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037" y="1104689"/>
            <a:ext cx="3225800" cy="54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3465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00" y="2331540"/>
            <a:ext cx="6210474" cy="33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703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87" y="2075799"/>
            <a:ext cx="6007100" cy="37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71475"/>
            <a:ext cx="6548598" cy="227647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Компания «Старт» является признанным лидером в производстве рекламных спичек в России.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За более 15 лет существования, компания стала  поставщиком и партнёром многих компаний, в том числе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PMI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JTI, BAT, Imperial Tobacco.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16" y="2774998"/>
            <a:ext cx="6337582" cy="4051205"/>
          </a:xfrm>
        </p:spPr>
      </p:pic>
    </p:spTree>
    <p:extLst>
      <p:ext uri="{BB962C8B-B14F-4D97-AF65-F5344CB8AC3E}">
        <p14:creationId xmlns:p14="http://schemas.microsoft.com/office/powerpoint/2010/main" val="25287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5751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924" y="1665996"/>
            <a:ext cx="5743217" cy="50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49895"/>
            <a:ext cx="6210474" cy="76356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Уникальные решения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1818631"/>
            <a:ext cx="6472449" cy="40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20" y="388620"/>
            <a:ext cx="6152054" cy="6797040"/>
          </a:xfrm>
        </p:spPr>
        <p:txBody>
          <a:bodyPr anchor="t">
            <a:noAutofit/>
          </a:bodyPr>
          <a:lstStyle/>
          <a:p>
            <a:r>
              <a:rPr lang="en-US" sz="1600" b="1" i="1" baseline="200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1, 2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–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Наличие цветов головок на складе необходимо уточнять для каждого заказа заранее.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1600" b="1" i="1" baseline="200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3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 - Наличие спичек с окрашенной соломкой необходимо уточнять для каждого заказа заранее.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Контактная информация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ООО «СТАРТ»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249000, Калужская обл., г. Балабаново, ул. Коммунальная, д. 5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Ген.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директор: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Шиманова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Елена Геннадьевна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Тел./факс: (48438) 6-19-91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E-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mail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: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start@kaluga.ru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63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314325"/>
            <a:ext cx="6429375" cy="45339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Продукция компании изготавливается из высококачественных  полиграфических и дизайнерских.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Избражение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может наноситься офсетной печатью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триадными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(CMYK)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и смесевыми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Pantone)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красками,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шелкографией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УФ-красками, горячим тиснением. 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Дополнительные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послепечатные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технологии включают в себя выборочный УФ-лак, 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D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лак,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грев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ламинация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металлизированными плёнками, холодное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фольгирование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73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1"/>
            <a:ext cx="6429375" cy="2381836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Нанесение изображения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Печать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триадными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красками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(CMYK)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Печать в основном по неокрашенным (белым) картонам. Основной способ нанесения изображений на любую полиграфическую продукцию. Разнообразие цветов получается смешением 4-х красок на запечатываемом материале. Красочный слой требует нанесения защитного лака.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8462">
            <a:off x="2920845" y="4034403"/>
            <a:ext cx="2609331" cy="288632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5146">
            <a:off x="6372021" y="3936886"/>
            <a:ext cx="1893567" cy="28966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3657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54" y="3541661"/>
            <a:ext cx="2451782" cy="35289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133725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Нанесение изображения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Печать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смесевыми красками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(Pantone)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Печать в основном по неокрашенным (белым) картонам. Используется для печати логотипов, плашек заранее смешанными красками (цветами) из веера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Pantone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, в том числе металлизированными золотом и серебром. Красочный слой требует нанесения защитного лака.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48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13372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Нанесение изображения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Шелкография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УФ-красками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Трафаретная печать смесевыми красками.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Подходит для нанесения изображений для цветных дизайнерских картонов. Покрытие имеет глянцевую поверхностную структуру.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44" y="3228975"/>
            <a:ext cx="5569680" cy="29711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521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133725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Использование дизайнерских картонов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Дизайнерские картоны могут также использоваться для изготовления спичечных коробков. Наносить изображение можно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шелкографией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,  горячим тиснением.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445" y="3254760"/>
            <a:ext cx="4618354" cy="15363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156" y="5057775"/>
            <a:ext cx="4529535" cy="1583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2571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54711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Дополнительные технологии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Конгрев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Конгрев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– выдавливание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элементов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со стороны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обратной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изображению.  Даёт тактильное ощущение выпуклости. На обратной стороне формируется зеркальная вогнутость. Для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конгрева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желательны достаточно большие элементы или элементы с одинаковой шириной.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1286">
            <a:off x="2590888" y="4738320"/>
            <a:ext cx="4003193" cy="15458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3559443"/>
            <a:ext cx="1722120" cy="35357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283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247650"/>
            <a:ext cx="6515269" cy="354711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Дополнительные технологии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Ламинация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Для получения спецэффекта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металлизированности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возможна односторонняя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ламинация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картона с последующей печатью по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ламинации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ilosopher" panose="02000503000000020004" pitchFamily="2" charset="-52"/>
              </a:rPr>
              <a:t> УФ-красками.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Philosopher" panose="02000503000000020004" pitchFamily="2" charset="-5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867077"/>
            <a:ext cx="2827020" cy="41843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5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60</Words>
  <Application>Microsoft Office PowerPoint</Application>
  <PresentationFormat>Custom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Archangelsk</vt:lpstr>
      <vt:lpstr>Arial</vt:lpstr>
      <vt:lpstr>Calibri</vt:lpstr>
      <vt:lpstr>Calibri Light</vt:lpstr>
      <vt:lpstr>Philosopher</vt:lpstr>
      <vt:lpstr>Office Theme</vt:lpstr>
      <vt:lpstr>Компания «Старт»</vt:lpstr>
      <vt:lpstr> Компания «Старт» является признанным лидером в производстве рекламных спичек в России.   За более 15 лет существования, компания стала  поставщиком и партнёром многих компаний, в том числе PMI, JTI, BAT, Imperial Tobacco.</vt:lpstr>
      <vt:lpstr> Продукция компании изготавливается из высококачественных  полиграфических и дизайнерских.   Избражение может наноситься офсетной печатью триадными (CMYK) и смесевыми (Pantone) красками, шелкографией УФ-красками, горячим тиснением.    Дополнительные послепечатные технологии включают в себя выборочный УФ-лак, 3D лак, конгрев, ламинация металлизированными плёнками, холодное фольгирование.</vt:lpstr>
      <vt:lpstr>Нанесение изображения Печать триадными красками (CMYK)  Печать в основном по неокрашенным (белым) картонам. Основной способ нанесения изображений на любую полиграфическую продукцию. Разнообразие цветов получается смешением 4-х красок на запечатываемом материале. Красочный слой требует нанесения защитного лака.</vt:lpstr>
      <vt:lpstr>Нанесение изображения Печать смесевыми красками (Pantone)  Печать в основном по неокрашенным (белым) картонам. Используется для печати логотипов, плашек заранее смешанными красками (цветами) из веера Pantone, в том числе металлизированными золотом и серебром. Красочный слой требует нанесения защитного лака.</vt:lpstr>
      <vt:lpstr>Нанесение изображения Шелкография УФ-красками  Трафаретная печать смесевыми красками.  Подходит для нанесения изображений для цветных дизайнерских картонов. Покрытие имеет глянцевую поверхностную структуру.</vt:lpstr>
      <vt:lpstr>Использование дизайнерских картонов  Дизайнерские картоны могут также использоваться для изготовления спичечных коробков. Наносить изображение можно шелкографией,  горячим тиснением.</vt:lpstr>
      <vt:lpstr>Дополнительные технологии Конгрев  Конгрев – выдавливание элементов со стороны обратной изображению.  Даёт тактильное ощущение выпуклости. На обратной стороне формируется зеркальная вогнутость. Для конгрева желательны достаточно большие элементы или элементы с одинаковой шириной.</vt:lpstr>
      <vt:lpstr>Дополнительные технологии Ламинация  Для получения спецэффекта металлизированности возможна односторонняя ламинация картона с последующей печатью по ламинации УФ-красками.</vt:lpstr>
      <vt:lpstr>Дополнительные технологии Холодное фольгирование  Срвременное оборудование позволяет сделать холодное фольгирование в одном технологическом цикле с печатью. Такая технология позволяет получать визуальные эффекты, недостижимые при других дополнительных технологиях.</vt:lpstr>
      <vt:lpstr>Дополнительные технологии 3D лак  Хорошо подходит для небольших по площади элементов. Создаёт тактильное ощущение приподнятости  на нанесённом элементе. Имеет глянцевую структуру.</vt:lpstr>
      <vt:lpstr>Комплектация Спички  Продукция компании комплектуется спичками и гребёнками импортного и отечественного производства.  Возможно использование до 19 цветов1 спичечной головки для спички длиной 47 мм для спичек в виде коробков и   до 10 цветов2 спичечной головки для спички длиной 43 мм.</vt:lpstr>
      <vt:lpstr>Комплектация Спички с окрашенной соломкой     Возможна комплектация продукции спичками с окрашенной соломкой3. Текущие цвета окраски спичечной соломки: чёрный, синий, красный.</vt:lpstr>
      <vt:lpstr>Комплектация Гребёнки    Спички в виде книжек комплектуются деревянными и картонными гребёнками.   Цвета спичечной головки для гребёнок и окраски тела картонных гребёнок обговариваются предварительно.</vt:lpstr>
      <vt:lpstr>Уникальные решения  Наряду с традиционными коробками, компания имеет большой опыт по разработке и изготовлению уникальных и эксклюзивных решений для рекламного рынка спичек. </vt:lpstr>
      <vt:lpstr>Уникальные решения</vt:lpstr>
      <vt:lpstr>Уникальные решения</vt:lpstr>
      <vt:lpstr>Уникальные решения</vt:lpstr>
      <vt:lpstr>Уникальные решения</vt:lpstr>
      <vt:lpstr>Уникальные решения</vt:lpstr>
      <vt:lpstr>Уникальные решения</vt:lpstr>
      <vt:lpstr>1, 2 – Наличие цветов головок на складе необходимо уточнять для каждого заказа заранее.  3  - Наличие спичек с окрашенной соломкой необходимо уточнять для каждого заказа заранее.             Контактная информация  ООО «СТАРТ» 249000, Калужская обл., г. Балабаново, ул. Коммунальная, д. 5 Ген. директор:  Шиманова Елена Геннадьевна Тел./факс: (48438) 6-19-91 E-mail: start@kaluga.ru</vt:lpstr>
    </vt:vector>
  </TitlesOfParts>
  <Company>Start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Igor</cp:lastModifiedBy>
  <cp:revision>54</cp:revision>
  <dcterms:created xsi:type="dcterms:W3CDTF">2014-02-04T04:59:06Z</dcterms:created>
  <dcterms:modified xsi:type="dcterms:W3CDTF">2014-04-14T09:39:07Z</dcterms:modified>
</cp:coreProperties>
</file>